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7"/>
  </p:notesMasterIdLst>
  <p:handoutMasterIdLst>
    <p:handoutMasterId r:id="rId8"/>
  </p:handoutMasterIdLst>
  <p:sldIdLst>
    <p:sldId id="256" r:id="rId3"/>
    <p:sldId id="257" r:id="rId4"/>
    <p:sldId id="258" r:id="rId5"/>
    <p:sldId id="259" r:id="rId6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0" autoAdjust="0"/>
  </p:normalViewPr>
  <p:slideViewPr>
    <p:cSldViewPr snapToGrid="0" snapToObjects="1">
      <p:cViewPr varScale="1">
        <p:scale>
          <a:sx n="50" d="100"/>
          <a:sy n="50" d="100"/>
        </p:scale>
        <p:origin x="1972" y="44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86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1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66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7988F-E7A7-004C-AB7A-14B53BDB228E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22/04/2021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70488-1BA5-554A-927A-C902243CFC7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6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22/04/2021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20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1"/>
          <p:cNvSpPr txBox="1"/>
          <p:nvPr/>
        </p:nvSpPr>
        <p:spPr>
          <a:xfrm>
            <a:off x="2184400" y="680220"/>
            <a:ext cx="4800599" cy="16565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Transport </a:t>
            </a:r>
            <a:r>
              <a:rPr lang="en-GB" sz="3000" b="1" kern="50" dirty="0" smtClean="0">
                <a:solidFill>
                  <a:srgbClr val="000000"/>
                </a:solidFill>
                <a:latin typeface="Arial"/>
              </a:rPr>
              <a:t>East - Transport </a:t>
            </a:r>
            <a:r>
              <a:rPr lang="en-GB" sz="3000" b="1" kern="50" dirty="0">
                <a:solidFill>
                  <a:srgbClr val="000000"/>
                </a:solidFill>
                <a:latin typeface="Arial"/>
              </a:rPr>
              <a:t>for a </a:t>
            </a:r>
            <a:r>
              <a:rPr lang="en-GB" sz="3000" b="1" kern="50" dirty="0" smtClean="0">
                <a:solidFill>
                  <a:srgbClr val="000000"/>
                </a:solidFill>
                <a:latin typeface="Arial"/>
              </a:rPr>
              <a:t>Greener World Competition - Easy Read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1" name="Text Box 25"/>
          <p:cNvSpPr txBox="1"/>
          <p:nvPr/>
        </p:nvSpPr>
        <p:spPr>
          <a:xfrm>
            <a:off x="2891473" y="2731929"/>
            <a:ext cx="394081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kern="50" dirty="0" smtClean="0">
                <a:latin typeface="Arial"/>
                <a:ea typeface="ＭＳ 明朝"/>
                <a:cs typeface="Times New Roman"/>
              </a:rPr>
              <a:t>Transport East is a </a:t>
            </a:r>
            <a:r>
              <a:rPr lang="en-US" b="1" kern="50" dirty="0">
                <a:latin typeface="Arial"/>
                <a:ea typeface="ＭＳ 明朝"/>
                <a:cs typeface="Times New Roman"/>
              </a:rPr>
              <a:t>P</a:t>
            </a:r>
            <a:r>
              <a:rPr lang="en-US" b="1" kern="50" dirty="0" smtClean="0">
                <a:latin typeface="Arial"/>
                <a:ea typeface="ＭＳ 明朝"/>
                <a:cs typeface="Times New Roman"/>
              </a:rPr>
              <a:t>artnership</a:t>
            </a:r>
            <a:r>
              <a:rPr lang="en-US" kern="50" dirty="0" smtClean="0">
                <a:latin typeface="Arial"/>
                <a:ea typeface="ＭＳ 明朝"/>
                <a:cs typeface="Times New Roman"/>
              </a:rPr>
              <a:t> looking at making </a:t>
            </a:r>
            <a:r>
              <a:rPr lang="en-US" b="1" kern="50" dirty="0" smtClean="0">
                <a:latin typeface="Arial"/>
                <a:ea typeface="ＭＳ 明朝"/>
                <a:cs typeface="Times New Roman"/>
              </a:rPr>
              <a:t>transport</a:t>
            </a:r>
            <a:r>
              <a:rPr lang="en-US" kern="50" dirty="0" smtClean="0">
                <a:latin typeface="Arial"/>
                <a:ea typeface="ＭＳ 明朝"/>
                <a:cs typeface="Times New Roman"/>
              </a:rPr>
              <a:t> better for everyone where you live</a:t>
            </a:r>
            <a:endParaRPr lang="en-GB" kern="50" dirty="0">
              <a:latin typeface="Arial"/>
              <a:ea typeface="ＭＳ 明朝"/>
              <a:cs typeface="Times New Roman"/>
            </a:endParaRPr>
          </a:p>
        </p:txBody>
      </p:sp>
      <p:sp>
        <p:nvSpPr>
          <p:cNvPr id="12" name="Text Box 26"/>
          <p:cNvSpPr txBox="1"/>
          <p:nvPr/>
        </p:nvSpPr>
        <p:spPr>
          <a:xfrm>
            <a:off x="2894648" y="4542314"/>
            <a:ext cx="393763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kern="50" dirty="0">
                <a:latin typeface="Arial"/>
                <a:ea typeface="ＭＳ 明朝"/>
                <a:cs typeface="Times New Roman"/>
              </a:rPr>
              <a:t>A </a:t>
            </a:r>
            <a:r>
              <a:rPr lang="en-GB" b="1" kern="50" dirty="0">
                <a:latin typeface="Arial"/>
                <a:ea typeface="ＭＳ 明朝"/>
                <a:cs typeface="Times New Roman"/>
              </a:rPr>
              <a:t>Partnership</a:t>
            </a:r>
            <a:r>
              <a:rPr lang="en-GB" kern="50" dirty="0">
                <a:latin typeface="Arial"/>
                <a:ea typeface="ＭＳ 明朝"/>
                <a:cs typeface="Times New Roman"/>
              </a:rPr>
              <a:t> is where different</a:t>
            </a:r>
          </a:p>
          <a:p>
            <a:pPr>
              <a:spcAft>
                <a:spcPts val="0"/>
              </a:spcAft>
            </a:pPr>
            <a:r>
              <a:rPr lang="en-GB" kern="50" dirty="0">
                <a:latin typeface="Arial"/>
                <a:ea typeface="ＭＳ 明朝"/>
                <a:cs typeface="Times New Roman"/>
              </a:rPr>
              <a:t>people and groups work together.</a:t>
            </a:r>
            <a:endParaRPr lang="en-GB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3" name="Text Box 27"/>
          <p:cNvSpPr txBox="1"/>
          <p:nvPr/>
        </p:nvSpPr>
        <p:spPr>
          <a:xfrm>
            <a:off x="2894648" y="6345714"/>
            <a:ext cx="393763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b="1" kern="50" dirty="0" smtClean="0">
                <a:effectLst/>
                <a:latin typeface="Arial"/>
                <a:ea typeface="ＭＳ 明朝"/>
                <a:cs typeface="Times New Roman"/>
              </a:rPr>
              <a:t>Transport</a:t>
            </a:r>
            <a:r>
              <a:rPr lang="en-US" kern="50" dirty="0" smtClean="0">
                <a:effectLst/>
                <a:latin typeface="Arial"/>
                <a:ea typeface="ＭＳ 明朝"/>
                <a:cs typeface="Times New Roman"/>
              </a:rPr>
              <a:t> is things like buses, trains,  coaches, cars</a:t>
            </a:r>
            <a:r>
              <a:rPr lang="en-US" kern="50" dirty="0">
                <a:latin typeface="Arial"/>
                <a:ea typeface="ＭＳ 明朝"/>
                <a:cs typeface="Times New Roman"/>
              </a:rPr>
              <a:t> </a:t>
            </a:r>
            <a:r>
              <a:rPr lang="en-US" kern="50" dirty="0" smtClean="0">
                <a:latin typeface="Arial"/>
                <a:ea typeface="ＭＳ 明朝"/>
                <a:cs typeface="Times New Roman"/>
              </a:rPr>
              <a:t>and</a:t>
            </a:r>
            <a:r>
              <a:rPr lang="en-US" kern="50" dirty="0" smtClean="0">
                <a:effectLst/>
                <a:latin typeface="Arial"/>
                <a:ea typeface="ＭＳ 明朝"/>
                <a:cs typeface="Times New Roman"/>
              </a:rPr>
              <a:t> taxis </a:t>
            </a:r>
            <a:endParaRPr lang="en-GB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4" name="Text Box 28"/>
          <p:cNvSpPr txBox="1"/>
          <p:nvPr/>
        </p:nvSpPr>
        <p:spPr>
          <a:xfrm>
            <a:off x="2894648" y="8142129"/>
            <a:ext cx="393763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b="1" kern="50" dirty="0" smtClean="0">
                <a:latin typeface="Arial"/>
                <a:ea typeface="ＭＳ 明朝"/>
                <a:cs typeface="Times New Roman"/>
              </a:rPr>
              <a:t>Greener</a:t>
            </a:r>
            <a:r>
              <a:rPr lang="en-GB" kern="50" dirty="0" smtClean="0">
                <a:latin typeface="Arial"/>
                <a:ea typeface="ＭＳ 明朝"/>
                <a:cs typeface="Times New Roman"/>
              </a:rPr>
              <a:t> means living in a healthier world, like having better air to breathe. We are writing a </a:t>
            </a:r>
            <a:r>
              <a:rPr lang="en-GB" b="1" kern="50" dirty="0" smtClean="0">
                <a:latin typeface="Arial"/>
                <a:ea typeface="ＭＳ 明朝"/>
                <a:cs typeface="Times New Roman"/>
              </a:rPr>
              <a:t>strategy</a:t>
            </a:r>
            <a:r>
              <a:rPr lang="en-GB" kern="50" dirty="0" smtClean="0">
                <a:latin typeface="Arial"/>
                <a:ea typeface="ＭＳ 明朝"/>
                <a:cs typeface="Times New Roman"/>
              </a:rPr>
              <a:t> to help make this a healthier place to live in by the year 2050.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2731929"/>
            <a:ext cx="1617980" cy="161798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4535329"/>
            <a:ext cx="1617980" cy="161798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6338729"/>
            <a:ext cx="1617980" cy="161798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8142129"/>
            <a:ext cx="1617980" cy="1617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65" y="2731929"/>
            <a:ext cx="1628458" cy="1617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44" y="4528344"/>
            <a:ext cx="1617980" cy="1638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45" y="6331743"/>
            <a:ext cx="1617980" cy="1631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265" y="8142128"/>
            <a:ext cx="1628458" cy="1617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744" y="743109"/>
            <a:ext cx="1323655" cy="12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928529"/>
            <a:ext cx="1617980" cy="1617980"/>
          </a:xfrm>
          <a:prstGeom prst="rect">
            <a:avLst/>
          </a:prstGeom>
        </p:spPr>
      </p:pic>
      <p:sp>
        <p:nvSpPr>
          <p:cNvPr id="55" name="Text Box 23"/>
          <p:cNvSpPr txBox="1"/>
          <p:nvPr/>
        </p:nvSpPr>
        <p:spPr>
          <a:xfrm>
            <a:off x="2891473" y="914559"/>
            <a:ext cx="394081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A </a:t>
            </a:r>
            <a:r>
              <a:rPr lang="en-GB" b="1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strategy</a:t>
            </a:r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 is a plan for how</a:t>
            </a:r>
          </a:p>
          <a:p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something will be in the future</a:t>
            </a:r>
            <a:endParaRPr kumimoji="0" lang="en-GB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sp>
        <p:nvSpPr>
          <p:cNvPr id="56" name="Text Box 25"/>
          <p:cNvSpPr txBox="1"/>
          <p:nvPr/>
        </p:nvSpPr>
        <p:spPr>
          <a:xfrm>
            <a:off x="2891473" y="2731929"/>
            <a:ext cx="394081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GB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We want you to tell us how we can make things better. </a:t>
            </a:r>
          </a:p>
        </p:txBody>
      </p:sp>
      <p:sp>
        <p:nvSpPr>
          <p:cNvPr id="57" name="Text Box 26"/>
          <p:cNvSpPr txBox="1"/>
          <p:nvPr/>
        </p:nvSpPr>
        <p:spPr>
          <a:xfrm>
            <a:off x="2894648" y="4542314"/>
            <a:ext cx="393763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If you are aged between 11 and 14, you can enter a</a:t>
            </a:r>
            <a:r>
              <a:rPr lang="en-US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 </a:t>
            </a:r>
            <a:r>
              <a:rPr lang="en-US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competition</a:t>
            </a:r>
            <a:endParaRPr lang="en-GB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</p:txBody>
      </p:sp>
      <p:sp>
        <p:nvSpPr>
          <p:cNvPr id="58" name="Text Box 27"/>
          <p:cNvSpPr txBox="1"/>
          <p:nvPr/>
        </p:nvSpPr>
        <p:spPr>
          <a:xfrm>
            <a:off x="2894648" y="6345714"/>
            <a:ext cx="393763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To enter</a:t>
            </a:r>
            <a:r>
              <a:rPr lang="en-GB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, think of one type of transport and how travelling this way can be made better in the future, or how it can make the</a:t>
            </a:r>
            <a:r>
              <a:rPr lang="en-GB" b="1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 environment </a:t>
            </a:r>
            <a:r>
              <a:rPr lang="en-GB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better</a:t>
            </a:r>
            <a:endParaRPr lang="en-GB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</p:txBody>
      </p:sp>
      <p:sp>
        <p:nvSpPr>
          <p:cNvPr id="59" name="Text Box 28"/>
          <p:cNvSpPr txBox="1"/>
          <p:nvPr/>
        </p:nvSpPr>
        <p:spPr>
          <a:xfrm>
            <a:off x="2894648" y="8142129"/>
            <a:ext cx="393763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The </a:t>
            </a:r>
            <a:r>
              <a:rPr lang="en-GB" b="1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environment</a:t>
            </a:r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 </a:t>
            </a:r>
            <a:r>
              <a:rPr lang="en-GB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is things like the </a:t>
            </a:r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air we </a:t>
            </a:r>
            <a:r>
              <a:rPr lang="en-GB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breathe and the park </a:t>
            </a:r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where we meet </a:t>
            </a:r>
            <a:r>
              <a:rPr lang="en-GB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and spend </a:t>
            </a:r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time</a:t>
            </a:r>
            <a:endParaRPr kumimoji="0" lang="en-GB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2731929"/>
            <a:ext cx="1617980" cy="16179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4535329"/>
            <a:ext cx="1617980" cy="161798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6338729"/>
            <a:ext cx="1617980" cy="161798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8142129"/>
            <a:ext cx="1617980" cy="1617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43" y="2717959"/>
            <a:ext cx="1617980" cy="1624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36" y="4542314"/>
            <a:ext cx="1651793" cy="1624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71" y="921544"/>
            <a:ext cx="1676081" cy="1610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72" y="8142130"/>
            <a:ext cx="1608452" cy="1617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836" y="6366669"/>
            <a:ext cx="1634887" cy="159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928529"/>
            <a:ext cx="1617980" cy="1617980"/>
          </a:xfrm>
          <a:prstGeom prst="rect">
            <a:avLst/>
          </a:prstGeom>
        </p:spPr>
      </p:pic>
      <p:sp>
        <p:nvSpPr>
          <p:cNvPr id="55" name="Text Box 23"/>
          <p:cNvSpPr txBox="1"/>
          <p:nvPr/>
        </p:nvSpPr>
        <p:spPr>
          <a:xfrm>
            <a:off x="2891473" y="928529"/>
            <a:ext cx="394081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kern="50" noProof="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You can either make</a:t>
            </a:r>
            <a:r>
              <a:rPr lang="en-US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 </a:t>
            </a:r>
            <a:r>
              <a:rPr lang="en-US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up a</a:t>
            </a:r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 poem, story, song or rap in less than 500 words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sp>
        <p:nvSpPr>
          <p:cNvPr id="56" name="Text Box 25"/>
          <p:cNvSpPr txBox="1"/>
          <p:nvPr/>
        </p:nvSpPr>
        <p:spPr>
          <a:xfrm>
            <a:off x="2891473" y="2731929"/>
            <a:ext cx="394081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US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Or you can make a drawing or painting. You can draw this by hand or use a </a:t>
            </a:r>
            <a:r>
              <a:rPr lang="en-US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computer to help you</a:t>
            </a:r>
            <a:endParaRPr lang="en-GB" kern="50" dirty="0">
              <a:solidFill>
                <a:prstClr val="black"/>
              </a:solidFill>
              <a:latin typeface="Arial"/>
              <a:ea typeface="ＭＳ 明朝"/>
              <a:cs typeface="Times New Roman"/>
            </a:endParaRPr>
          </a:p>
        </p:txBody>
      </p:sp>
      <p:sp>
        <p:nvSpPr>
          <p:cNvPr id="57" name="Text Box 26"/>
          <p:cNvSpPr txBox="1"/>
          <p:nvPr/>
        </p:nvSpPr>
        <p:spPr>
          <a:xfrm>
            <a:off x="2894648" y="4542314"/>
            <a:ext cx="393763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 can only send your work to us once. You must not have used your work in other competitions</a:t>
            </a:r>
          </a:p>
        </p:txBody>
      </p:sp>
      <p:sp>
        <p:nvSpPr>
          <p:cNvPr id="58" name="Text Box 27"/>
          <p:cNvSpPr txBox="1"/>
          <p:nvPr/>
        </p:nvSpPr>
        <p:spPr>
          <a:xfrm>
            <a:off x="2894648" y="6345714"/>
            <a:ext cx="393763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Email your entry to TransportEast@Suffolk.gov.uk.  You must also tell us your name and the name of your school </a:t>
            </a:r>
          </a:p>
        </p:txBody>
      </p:sp>
      <p:sp>
        <p:nvSpPr>
          <p:cNvPr id="59" name="Text Box 28"/>
          <p:cNvSpPr txBox="1"/>
          <p:nvPr/>
        </p:nvSpPr>
        <p:spPr>
          <a:xfrm>
            <a:off x="2894648" y="8142129"/>
            <a:ext cx="393763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Make sure you send your entry by 3</a:t>
            </a:r>
            <a:r>
              <a:rPr lang="en-GB" kern="50" baseline="3000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rd</a:t>
            </a:r>
            <a:r>
              <a:rPr lang="en-GB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 May</a:t>
            </a:r>
            <a:endParaRPr kumimoji="0" lang="en-GB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2731929"/>
            <a:ext cx="1617980" cy="16179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4535329"/>
            <a:ext cx="1617980" cy="161798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6338729"/>
            <a:ext cx="1617980" cy="161798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8142129"/>
            <a:ext cx="1617980" cy="1617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49" y="2728232"/>
            <a:ext cx="1621677" cy="1615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43" y="928529"/>
            <a:ext cx="1609483" cy="1621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052" y="8132336"/>
            <a:ext cx="1630174" cy="16277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052" y="6356396"/>
            <a:ext cx="1621677" cy="1607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051" y="4542313"/>
            <a:ext cx="1638671" cy="161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928529"/>
            <a:ext cx="1617980" cy="1617980"/>
          </a:xfrm>
          <a:prstGeom prst="rect">
            <a:avLst/>
          </a:prstGeom>
        </p:spPr>
      </p:pic>
      <p:sp>
        <p:nvSpPr>
          <p:cNvPr id="55" name="Text Box 23"/>
          <p:cNvSpPr txBox="1"/>
          <p:nvPr/>
        </p:nvSpPr>
        <p:spPr>
          <a:xfrm>
            <a:off x="2891473" y="928529"/>
            <a:ext cx="394081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We will give the best 5 entries a £20 voucher for the Book shop, Waterstones</a:t>
            </a:r>
            <a:endParaRPr kumimoji="0" lang="en-GB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sp>
        <p:nvSpPr>
          <p:cNvPr id="56" name="Text Box 25"/>
          <p:cNvSpPr txBox="1"/>
          <p:nvPr/>
        </p:nvSpPr>
        <p:spPr>
          <a:xfrm>
            <a:off x="2891473" y="2731929"/>
            <a:ext cx="394081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5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Transport East may also </a:t>
            </a:r>
            <a:r>
              <a:rPr lang="en-US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use your work on its website or in documents. </a:t>
            </a:r>
            <a:endParaRPr kumimoji="0" lang="en-GB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sp>
        <p:nvSpPr>
          <p:cNvPr id="57" name="Text Box 26"/>
          <p:cNvSpPr txBox="1"/>
          <p:nvPr/>
        </p:nvSpPr>
        <p:spPr>
          <a:xfrm>
            <a:off x="2894648" y="4542314"/>
            <a:ext cx="3937635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kern="50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</a:t>
            </a:r>
            <a:r>
              <a:rPr lang="en-GB" kern="50" dirty="0" smtClean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he </a:t>
            </a:r>
            <a:r>
              <a:rPr lang="en-GB" kern="50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personal information y</a:t>
            </a:r>
            <a:r>
              <a:rPr lang="en-GB" kern="50" dirty="0" smtClean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ou </a:t>
            </a:r>
            <a:r>
              <a:rPr lang="en-GB" kern="50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give to us </a:t>
            </a:r>
            <a:r>
              <a:rPr lang="en-GB" kern="50" dirty="0" smtClean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will be </a:t>
            </a:r>
            <a:r>
              <a:rPr lang="en-GB" kern="50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kept </a:t>
            </a:r>
            <a:r>
              <a:rPr lang="en-GB" kern="50" dirty="0" smtClean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safe, correct </a:t>
            </a:r>
            <a:r>
              <a:rPr lang="en-GB" kern="50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and up to date, </a:t>
            </a:r>
            <a:r>
              <a:rPr lang="en-GB" kern="50" dirty="0" smtClean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and we will </a:t>
            </a:r>
            <a:r>
              <a:rPr lang="en-GB" kern="50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only </a:t>
            </a:r>
            <a:r>
              <a:rPr lang="en-GB" kern="50" dirty="0" smtClean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keep it for </a:t>
            </a:r>
            <a:r>
              <a:rPr lang="en-GB" kern="50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the </a:t>
            </a:r>
            <a:r>
              <a:rPr lang="en-GB" kern="50" dirty="0" smtClean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ways </a:t>
            </a:r>
            <a:r>
              <a:rPr lang="en-GB" kern="50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for which you </a:t>
            </a:r>
            <a:r>
              <a:rPr lang="en-GB" kern="50" dirty="0" smtClean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say we </a:t>
            </a:r>
            <a:r>
              <a:rPr lang="en-GB" kern="50" dirty="0">
                <a:solidFill>
                  <a:prstClr val="black"/>
                </a:solidFill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can use it.</a:t>
            </a:r>
            <a:endParaRPr kumimoji="0" lang="en-GB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59" name="Text Box 28"/>
          <p:cNvSpPr txBox="1"/>
          <p:nvPr/>
        </p:nvSpPr>
        <p:spPr>
          <a:xfrm>
            <a:off x="733744" y="8142129"/>
            <a:ext cx="6098540" cy="161798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kumimoji="0" lang="en-GB" sz="1600" b="0" i="0" u="none" strike="noStrike" kern="5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Pictures</a:t>
            </a:r>
            <a:r>
              <a:rPr kumimoji="0" lang="en-GB" sz="1600" b="0" i="0" u="none" strike="noStrike" kern="5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明朝"/>
                <a:cs typeface="Times New Roman"/>
              </a:rPr>
              <a:t> from Photosymbols</a:t>
            </a:r>
            <a:r>
              <a:rPr lang="en-GB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. © Copyright </a:t>
            </a:r>
            <a:r>
              <a:rPr lang="en-GB" sz="1600" kern="50" dirty="0" smtClean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Photosymbols </a:t>
            </a:r>
            <a:r>
              <a:rPr lang="en-GB" sz="1600" kern="50" dirty="0">
                <a:solidFill>
                  <a:prstClr val="black"/>
                </a:solidFill>
                <a:latin typeface="Arial"/>
                <a:ea typeface="ＭＳ 明朝"/>
                <a:cs typeface="Times New Roman"/>
              </a:rPr>
              <a:t>Ltd</a:t>
            </a:r>
            <a:endParaRPr kumimoji="0" lang="en-GB" sz="1600" b="0" i="0" u="none" strike="noStrike" kern="5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明朝"/>
              <a:cs typeface="Times New Roman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2731929"/>
            <a:ext cx="1617980" cy="161798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4535329"/>
            <a:ext cx="1617980" cy="161798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43" y="6338729"/>
            <a:ext cx="1617980" cy="1617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43" y="2731929"/>
            <a:ext cx="1617980" cy="1617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43" y="6331744"/>
            <a:ext cx="1617980" cy="16109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4000" y="6260079"/>
            <a:ext cx="40382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or someone you know would like a copy of this document in another language or format, or you want more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contact us at </a:t>
            </a:r>
            <a:r>
              <a:rPr lang="en-GB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TransportEast@Suffolk.gov.uk</a:t>
            </a:r>
            <a:endParaRPr lang="en-GB" kern="50" dirty="0">
              <a:solidFill>
                <a:prstClr val="black"/>
              </a:solidFill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r>
              <a:rPr lang="en-GB" dirty="0" smtClean="0"/>
              <a:t>us at TransportEast@Suffolk.gov.uk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744" y="4549299"/>
            <a:ext cx="1617979" cy="16109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743" y="928529"/>
            <a:ext cx="1617979" cy="161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-5-Pics-Left-Heading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sic-5-Pics-Left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Page 4L Title B</Template>
  <TotalTime>546</TotalTime>
  <Words>369</Words>
  <Application>Microsoft Office PowerPoint</Application>
  <PresentationFormat>Custom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Cambria</vt:lpstr>
      <vt:lpstr>ＭＳ 明朝</vt:lpstr>
      <vt:lpstr>Times New Roman</vt:lpstr>
      <vt:lpstr>Basic-5-Pics-Left-Heading</vt:lpstr>
      <vt:lpstr>Basic-5-Pics-Left</vt:lpstr>
      <vt:lpstr>PowerPoint Presentation</vt:lpstr>
      <vt:lpstr>PowerPoint Presentation</vt:lpstr>
      <vt:lpstr>PowerPoint Presentation</vt:lpstr>
      <vt:lpstr>PowerPoint Presentation</vt:lpstr>
    </vt:vector>
  </TitlesOfParts>
  <Manager/>
  <Company>Walsall Council</Company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Brian Fitzgerald (Consultation &amp; Equality)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Brian Fitzgerald (Consultation &amp; Equality)</cp:lastModifiedBy>
  <cp:revision>5</cp:revision>
  <dcterms:created xsi:type="dcterms:W3CDTF">2021-04-21T08:55:37Z</dcterms:created>
  <dcterms:modified xsi:type="dcterms:W3CDTF">2021-04-22T12:21:52Z</dcterms:modified>
  <cp:category/>
</cp:coreProperties>
</file>